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7" r:id="rId4"/>
    <p:sldId id="259" r:id="rId5"/>
    <p:sldId id="261" r:id="rId6"/>
    <p:sldId id="268" r:id="rId7"/>
    <p:sldId id="269" r:id="rId8"/>
    <p:sldId id="270" r:id="rId9"/>
    <p:sldId id="262" r:id="rId10"/>
    <p:sldId id="264" r:id="rId11"/>
    <p:sldId id="267" r:id="rId12"/>
    <p:sldId id="265" r:id="rId13"/>
    <p:sldId id="271" r:id="rId14"/>
    <p:sldId id="266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68701-D106-4C01-AF0E-4E6BA17E28A8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500F-4D3A-492E-97DB-62C4AAAB5D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ob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7500F-4D3A-492E-97DB-62C4AAAB5D69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24165-725C-4925-B9D7-9247221605E5}" type="datetimeFigureOut">
              <a:rPr lang="es-ES" smtClean="0"/>
              <a:pPr/>
              <a:t>09/09/2012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4789-5100-4C14-962B-FA9FDBDFA1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q=communication&amp;start=97&amp;hl=es&amp;sa=X&amp;biw=1366&amp;bih=637&amp;tbm=isch&amp;prmd=imvnsb&amp;tbnid=y_GxgACsiDbz6M:&amp;imgrefurl=http://www.earthcharterinaction.org/content/categories/communication%20and%20media&amp;docid=7boeNIDY0UCjFM&amp;imgurl=http://www.earthcharterinaction.org/content/content_images/5/Communication%20Task%20Force.JPG&amp;w=593&amp;h=424&amp;ei=RKBLUNC6N8KphAf6y4GYCg&amp;zoom=1&amp;iact=hc&amp;vpx=124&amp;vpy=333&amp;dur=17&amp;hovh=190&amp;hovw=266&amp;tx=141&amp;ty=132&amp;sig=118425655594436009249&amp;page=5&amp;tbnh=143&amp;tbnw=197&amp;ndsp=24&amp;ved=1t:429,r:0,s:97,i: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Mirian\Music\Crazy%20Frog\Crazy%20Hits%20(Crazy%20Frog%20Presents)\13%20Wonderland.wma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irian\Music\Creedence%20Clearwater%20Revival\All%20time%20hits\20%20Cotton%20Fields.wma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q=learning+to+learn&amp;hl=es&amp;sa=X&amp;biw=1366&amp;bih=637&amp;tbm=isch&amp;prmd=imvnsb&amp;tbnid=BBXi9dT8XNNvzM:&amp;imgrefurl=http://en.paperblog.com/familiarizing-subliminal-learning-to-learn-french-language-146815/&amp;docid=cE2ct8HxUKt8oM&amp;imgurl=http://m5.paperblog.com/i/14/146815/familiarizing-subliminal-learning-to-learn-fr-L-Ti8H91.png&amp;w=256&amp;h=336&amp;ei=oZxLUJyyC4OBhQfs9oCoCg&amp;zoom=1&amp;iact=rc&amp;dur=499&amp;sig=118425655594436009249&amp;page=3&amp;tbnh=138&amp;tbnw=105&amp;start=44&amp;ndsp=28&amp;ved=1t:429,r:3,s:44,i:224&amp;tx=35&amp;ty=5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Mirian\Music\Crazy%20Frog\Crazy%20Hits%20(Crazy%20Frog%20Presents)\13%20Wonderland.wma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456384"/>
          </a:xfrm>
        </p:spPr>
        <p:txBody>
          <a:bodyPr>
            <a:normAutofit fontScale="90000"/>
          </a:bodyPr>
          <a:lstStyle/>
          <a:p>
            <a:r>
              <a:rPr lang="es-ES" sz="6000" dirty="0" err="1" smtClean="0">
                <a:latin typeface="Lucida Handwriting" pitchFamily="66" charset="0"/>
              </a:rPr>
              <a:t>Think</a:t>
            </a:r>
            <a:r>
              <a:rPr lang="es-ES" sz="6000" dirty="0" smtClean="0">
                <a:latin typeface="Lucida Handwriting" pitchFamily="66" charset="0"/>
              </a:rPr>
              <a:t>  </a:t>
            </a:r>
            <a:r>
              <a:rPr lang="es-ES" sz="6000" dirty="0" err="1" smtClean="0">
                <a:latin typeface="Lucida Handwriting" pitchFamily="66" charset="0"/>
              </a:rPr>
              <a:t>About</a:t>
            </a:r>
            <a:r>
              <a:rPr lang="es-ES" sz="6000" dirty="0" smtClean="0">
                <a:latin typeface="Lucida Handwriting" pitchFamily="66" charset="0"/>
              </a:rPr>
              <a:t>  /  </a:t>
            </a:r>
            <a:r>
              <a:rPr lang="es-ES" sz="6000" dirty="0" err="1" smtClean="0">
                <a:latin typeface="Lucida Handwriting" pitchFamily="66" charset="0"/>
              </a:rPr>
              <a:t>For</a:t>
            </a:r>
            <a:r>
              <a:rPr lang="es-ES" sz="6000" dirty="0" smtClean="0">
                <a:latin typeface="Lucida Handwriting" pitchFamily="66" charset="0"/>
              </a:rPr>
              <a:t/>
            </a:r>
            <a:br>
              <a:rPr lang="es-ES" sz="6000" dirty="0" smtClean="0">
                <a:latin typeface="Lucida Handwriting" pitchFamily="66" charset="0"/>
              </a:rPr>
            </a:br>
            <a:r>
              <a:rPr lang="es-ES" sz="6000" dirty="0" smtClean="0">
                <a:latin typeface="Lucida Handwriting" pitchFamily="66" charset="0"/>
              </a:rPr>
              <a:t/>
            </a:r>
            <a:br>
              <a:rPr lang="es-ES" sz="6000" dirty="0" smtClean="0">
                <a:latin typeface="Lucida Handwriting" pitchFamily="66" charset="0"/>
              </a:rPr>
            </a:br>
            <a:r>
              <a:rPr lang="es-ES" sz="6000" dirty="0" smtClean="0">
                <a:latin typeface="Lucida Handwriting" pitchFamily="66" charset="0"/>
              </a:rPr>
              <a:t>YOURSELF</a:t>
            </a: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>
                <a:latin typeface="Lucida Handwriting" pitchFamily="66" charset="0"/>
              </a:rPr>
              <a:t/>
            </a:r>
            <a:br>
              <a:rPr lang="es-ES" dirty="0">
                <a:latin typeface="Lucida Handwriting" pitchFamily="66" charset="0"/>
              </a:rPr>
            </a:br>
            <a:r>
              <a:rPr lang="es-ES" dirty="0" err="1" smtClean="0">
                <a:latin typeface="Lucida Handwriting" pitchFamily="66" charset="0"/>
              </a:rPr>
              <a:t>The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hardest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thing</a:t>
            </a:r>
            <a:r>
              <a:rPr lang="es-ES" dirty="0" smtClean="0">
                <a:latin typeface="Lucida Handwriting" pitchFamily="66" charset="0"/>
              </a:rPr>
              <a:t> </a:t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you’ll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ever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smtClean="0">
                <a:latin typeface="Lucida Handwriting" pitchFamily="66" charset="0"/>
              </a:rPr>
              <a:t>do!</a:t>
            </a:r>
            <a:endParaRPr lang="es-ES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g_hi" descr="http://t1.gstatic.com/images?q=tbn:ANd9GcTDnV0Sn1zl_hIzm023IcktJms9VJIXpMs9-xWt7mG368L4tHk7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08720"/>
            <a:ext cx="6912768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err="1" smtClean="0">
                <a:latin typeface="Lucida Handwriting" pitchFamily="66" charset="0"/>
              </a:rPr>
              <a:t>The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Ingredients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to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Effective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Communication</a:t>
            </a:r>
            <a:endParaRPr lang="es-ES" dirty="0">
              <a:latin typeface="Lucida Handwriting" pitchFamily="66" charset="0"/>
            </a:endParaRPr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/>
          <a:lstStyle/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/>
              <a:t>-</a:t>
            </a:r>
          </a:p>
        </p:txBody>
      </p:sp>
      <p:pic>
        <p:nvPicPr>
          <p:cNvPr id="5" name="13 Wonderland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172400" y="58052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0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melanoandassociates.com/wordpress/wp-content/uploads/2008/08/open_communicati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623887"/>
            <a:ext cx="5328592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Llamada de nube"/>
          <p:cNvSpPr/>
          <p:nvPr/>
        </p:nvSpPr>
        <p:spPr>
          <a:xfrm>
            <a:off x="323528" y="836712"/>
            <a:ext cx="5184576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4176464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latin typeface="Lucida Handwriting" pitchFamily="66" charset="0"/>
              </a:rPr>
              <a:t>think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it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through</a:t>
            </a: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err="1" smtClean="0">
                <a:latin typeface="Lucida Handwriting" pitchFamily="66" charset="0"/>
              </a:rPr>
              <a:t>understand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it</a:t>
            </a:r>
            <a:r>
              <a:rPr lang="es-ES" dirty="0" smtClean="0">
                <a:latin typeface="Lucida Handwriting" pitchFamily="66" charset="0"/>
              </a:rPr>
              <a:t>  &amp;  </a:t>
            </a:r>
            <a:r>
              <a:rPr lang="es-ES" dirty="0" err="1" smtClean="0">
                <a:latin typeface="Lucida Handwriting" pitchFamily="66" charset="0"/>
              </a:rPr>
              <a:t>make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it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your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own</a:t>
            </a: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smtClean="0">
                <a:latin typeface="Lucida Handwriting" pitchFamily="66" charset="0"/>
              </a:rPr>
              <a:t/>
            </a:r>
            <a:br>
              <a:rPr lang="es-ES" dirty="0" smtClean="0">
                <a:latin typeface="Lucida Handwriting" pitchFamily="66" charset="0"/>
              </a:rPr>
            </a:br>
            <a:r>
              <a:rPr lang="es-ES" dirty="0" err="1" smtClean="0">
                <a:latin typeface="Lucida Handwriting" pitchFamily="66" charset="0"/>
              </a:rPr>
              <a:t>communicate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it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effectively</a:t>
            </a:r>
            <a:endParaRPr lang="es-ES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davefleet.com/wp-content/uploads/2012/04/communication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692697"/>
            <a:ext cx="6624736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20 Cotton Fields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388424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93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sset_456692" descr="Thinki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76672"/>
            <a:ext cx="612068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Lucida Handwriting" pitchFamily="66" charset="0"/>
              </a:rPr>
              <a:t>The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Thinking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Process</a:t>
            </a:r>
            <a:endParaRPr lang="es-ES" dirty="0">
              <a:latin typeface="Lucida Handwriting" pitchFamily="66" charset="0"/>
            </a:endParaRPr>
          </a:p>
        </p:txBody>
      </p:sp>
      <p:pic>
        <p:nvPicPr>
          <p:cNvPr id="6" name="il_fi" descr="http://t1.gstatic.com/images?q=tbn:ANd9GcSdM_Z9-AXmWDzcSleGzAx1YEsIPCdwZvUMDNzYDFOayz1CKMFrkKVZ1JMZI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700808"/>
            <a:ext cx="504056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http://t2.gstatic.com/images?q=tbn:ANd9GcQGM1rvDrwuzNTOdCaMGC1ou6_Y5PNiQ5zobkCUdaMlvZWyqs6fr-CeW0f1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628800"/>
            <a:ext cx="496855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Lucida Handwriting" pitchFamily="66" charset="0"/>
              </a:rPr>
              <a:t>So …</a:t>
            </a:r>
            <a:endParaRPr lang="es-ES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1124744"/>
            <a:ext cx="3456384" cy="122413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Lucida Handwriting" pitchFamily="66" charset="0"/>
              </a:rPr>
              <a:t/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>
                <a:latin typeface="Lucida Handwriting" pitchFamily="66" charset="0"/>
              </a:rPr>
              <a:t/>
            </a:r>
            <a:br>
              <a:rPr lang="en-GB" dirty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/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>
                <a:latin typeface="Lucida Handwriting" pitchFamily="66" charset="0"/>
              </a:rPr>
              <a:t/>
            </a:r>
            <a:br>
              <a:rPr lang="en-GB" dirty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> </a:t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>
                <a:latin typeface="Lucida Handwriting" pitchFamily="66" charset="0"/>
              </a:rPr>
              <a:t/>
            </a:r>
            <a:br>
              <a:rPr lang="en-GB" dirty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/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>
                <a:latin typeface="Lucida Handwriting" pitchFamily="66" charset="0"/>
              </a:rPr>
              <a:t/>
            </a:r>
            <a:br>
              <a:rPr lang="en-GB" dirty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>Thinking   leads  us </a:t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/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>to  look  for  = s </a:t>
            </a:r>
            <a:r>
              <a:rPr lang="en-GB" dirty="0">
                <a:latin typeface="Lucida Handwriting" pitchFamily="66" charset="0"/>
              </a:rPr>
              <a:t>e</a:t>
            </a:r>
            <a:r>
              <a:rPr lang="en-GB" dirty="0" smtClean="0">
                <a:latin typeface="Lucida Handwriting" pitchFamily="66" charset="0"/>
              </a:rPr>
              <a:t>ek  </a:t>
            </a:r>
            <a:br>
              <a:rPr lang="en-GB" dirty="0" smtClean="0">
                <a:latin typeface="Lucida Handwriting" pitchFamily="66" charset="0"/>
              </a:rPr>
            </a:br>
            <a:r>
              <a:rPr lang="en-GB" dirty="0">
                <a:latin typeface="Lucida Handwriting" pitchFamily="66" charset="0"/>
              </a:rPr>
              <a:t/>
            </a:r>
            <a:br>
              <a:rPr lang="en-GB" dirty="0">
                <a:latin typeface="Lucida Handwriting" pitchFamily="66" charset="0"/>
              </a:rPr>
            </a:br>
            <a:r>
              <a:rPr lang="en-GB" dirty="0" smtClean="0">
                <a:latin typeface="Lucida Handwriting" pitchFamily="66" charset="0"/>
              </a:rPr>
              <a:t>        knowledge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6" name="5 Marcador de contenido" descr="cheeze-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059237" y="437356"/>
            <a:ext cx="4143375" cy="5524500"/>
          </a:xfrm>
        </p:spPr>
      </p:pic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2564904"/>
            <a:ext cx="3008313" cy="381642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2000" dirty="0" smtClean="0">
                <a:latin typeface="Lucida Handwriting" pitchFamily="66" charset="0"/>
              </a:rPr>
              <a:t>We  are  curious </a:t>
            </a: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 </a:t>
            </a: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beings  and  we </a:t>
            </a:r>
          </a:p>
          <a:p>
            <a:pPr algn="ctr"/>
            <a:endParaRPr lang="en-GB" sz="2000" dirty="0" smtClean="0">
              <a:latin typeface="Lucida Handwriting" pitchFamily="66" charset="0"/>
            </a:endParaRP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need  to  know  </a:t>
            </a:r>
          </a:p>
          <a:p>
            <a:pPr algn="ctr"/>
            <a:endParaRPr lang="en-GB" sz="2000" dirty="0" smtClean="0">
              <a:latin typeface="Lucida Handwriting" pitchFamily="66" charset="0"/>
            </a:endParaRP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MORE </a:t>
            </a:r>
          </a:p>
          <a:p>
            <a:pPr algn="ctr"/>
            <a:endParaRPr lang="en-GB" sz="2000" dirty="0">
              <a:latin typeface="Lucida Handwriting" pitchFamily="66" charset="0"/>
            </a:endParaRP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therefore  </a:t>
            </a:r>
          </a:p>
          <a:p>
            <a:pPr algn="ctr"/>
            <a:endParaRPr lang="en-GB" sz="2000" dirty="0" smtClean="0">
              <a:latin typeface="Lucida Handwriting" pitchFamily="66" charset="0"/>
            </a:endParaRP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let’s  put  on  our  </a:t>
            </a:r>
          </a:p>
          <a:p>
            <a:pPr algn="ctr"/>
            <a:endParaRPr lang="en-GB" sz="2000" dirty="0" smtClean="0">
              <a:latin typeface="Lucida Handwriting" pitchFamily="66" charset="0"/>
            </a:endParaRPr>
          </a:p>
          <a:p>
            <a:pPr algn="ctr"/>
            <a:r>
              <a:rPr lang="en-GB" sz="2000" dirty="0" smtClean="0">
                <a:latin typeface="Lucida Handwriting" pitchFamily="66" charset="0"/>
              </a:rPr>
              <a:t>thinking  caps!</a:t>
            </a:r>
            <a:endParaRPr lang="es-ES" sz="2000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www.ug.k12.wi.us/webpages/jdavis/imageGallery/learning_pyramid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412776"/>
            <a:ext cx="6120680" cy="504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Lucida Handwriting" pitchFamily="66" charset="0"/>
              </a:rPr>
              <a:t>Our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Learning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Reality</a:t>
            </a:r>
            <a:endParaRPr lang="es-ES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es-ES" dirty="0" err="1" smtClean="0">
                <a:latin typeface="Lucida Handwriting" pitchFamily="66" charset="0"/>
              </a:rPr>
              <a:t>Learning</a:t>
            </a:r>
            <a:r>
              <a:rPr lang="es-ES" dirty="0" smtClean="0">
                <a:latin typeface="Lucida Handwriting" pitchFamily="66" charset="0"/>
              </a:rPr>
              <a:t> = </a:t>
            </a:r>
            <a:r>
              <a:rPr lang="es-ES" dirty="0" err="1" smtClean="0">
                <a:latin typeface="Lucida Handwriting" pitchFamily="66" charset="0"/>
              </a:rPr>
              <a:t>Understanding</a:t>
            </a:r>
            <a:r>
              <a:rPr lang="es-ES" dirty="0" smtClean="0">
                <a:latin typeface="Lucida Handwriting" pitchFamily="66" charset="0"/>
              </a:rPr>
              <a:t>?</a:t>
            </a:r>
            <a:endParaRPr lang="es-ES" dirty="0">
              <a:latin typeface="Lucida Handwriting" pitchFamily="66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/>
          <a:lstStyle/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  <a:endParaRPr lang="es-ES" dirty="0" smtClean="0"/>
          </a:p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</a:p>
          <a:p>
            <a:pPr algn="l"/>
            <a:r>
              <a:rPr lang="es-ES" dirty="0" smtClean="0"/>
              <a:t>-</a:t>
            </a:r>
            <a:endParaRPr lang="es-ES" dirty="0"/>
          </a:p>
        </p:txBody>
      </p:sp>
      <p:pic>
        <p:nvPicPr>
          <p:cNvPr id="3" name="13 Wonderland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172400" y="58052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06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>
                <a:latin typeface="Lucida Handwriting" pitchFamily="66" charset="0"/>
              </a:rPr>
              <a:t>Focus</a:t>
            </a:r>
            <a:r>
              <a:rPr lang="es-ES" b="1" dirty="0" smtClean="0">
                <a:latin typeface="Lucida Handwriting" pitchFamily="66" charset="0"/>
              </a:rPr>
              <a:t>  </a:t>
            </a:r>
            <a:r>
              <a:rPr lang="es-ES" b="1" dirty="0" err="1" smtClean="0">
                <a:latin typeface="Lucida Handwriting" pitchFamily="66" charset="0"/>
              </a:rPr>
              <a:t>On</a:t>
            </a:r>
            <a:r>
              <a:rPr lang="es-ES" b="1" dirty="0" smtClean="0">
                <a:latin typeface="Lucida Handwriting" pitchFamily="66" charset="0"/>
              </a:rPr>
              <a:t>:</a:t>
            </a:r>
            <a:endParaRPr lang="es-ES" b="1" dirty="0">
              <a:latin typeface="Lucida Handwriting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 smtClean="0">
                <a:latin typeface="Lucida Handwriting" pitchFamily="66" charset="0"/>
              </a:rPr>
              <a:t>English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word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order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Subject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object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agreement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Spelling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Verb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smtClean="0">
                <a:latin typeface="Lucida Handwriting" pitchFamily="66" charset="0"/>
              </a:rPr>
              <a:t>tenses </a:t>
            </a:r>
          </a:p>
          <a:p>
            <a:r>
              <a:rPr lang="es-ES" dirty="0" err="1" smtClean="0">
                <a:latin typeface="Lucida Handwriting" pitchFamily="66" charset="0"/>
              </a:rPr>
              <a:t>Grammatical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structures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V</a:t>
            </a:r>
            <a:r>
              <a:rPr lang="es-ES" dirty="0" err="1" smtClean="0">
                <a:latin typeface="Lucida Handwriting" pitchFamily="66" charset="0"/>
              </a:rPr>
              <a:t>ocabulary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usage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Phrasal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verb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usage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Connecting</a:t>
            </a:r>
            <a:r>
              <a:rPr lang="es-ES" dirty="0" smtClean="0">
                <a:latin typeface="Lucida Handwriting" pitchFamily="66" charset="0"/>
              </a:rPr>
              <a:t>  /  </a:t>
            </a:r>
            <a:r>
              <a:rPr lang="es-ES" dirty="0" err="1" smtClean="0">
                <a:latin typeface="Lucida Handwriting" pitchFamily="66" charset="0"/>
              </a:rPr>
              <a:t>linking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expressions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smtClean="0">
                <a:latin typeface="Lucida Handwriting" pitchFamily="66" charset="0"/>
              </a:rPr>
              <a:t>Transfer  of  ideas</a:t>
            </a:r>
          </a:p>
          <a:p>
            <a:r>
              <a:rPr lang="es-ES" dirty="0" err="1" smtClean="0">
                <a:latin typeface="Lucida Handwriting" pitchFamily="66" charset="0"/>
              </a:rPr>
              <a:t>Your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smtClean="0">
                <a:latin typeface="Lucida Handwriting" pitchFamily="66" charset="0"/>
              </a:rPr>
              <a:t> </a:t>
            </a:r>
            <a:r>
              <a:rPr lang="es-ES" dirty="0" err="1" smtClean="0">
                <a:latin typeface="Lucida Handwriting" pitchFamily="66" charset="0"/>
              </a:rPr>
              <a:t>audience</a:t>
            </a:r>
            <a:endParaRPr lang="es-ES" dirty="0" smtClean="0">
              <a:latin typeface="Lucida Handwriting" pitchFamily="66" charset="0"/>
            </a:endParaRPr>
          </a:p>
          <a:p>
            <a:r>
              <a:rPr lang="es-ES" dirty="0" err="1" smtClean="0">
                <a:latin typeface="Lucida Handwriting" pitchFamily="66" charset="0"/>
              </a:rPr>
              <a:t>Being</a:t>
            </a:r>
            <a:r>
              <a:rPr lang="es-ES" dirty="0" smtClean="0">
                <a:latin typeface="Lucida Handwriting" pitchFamily="66" charset="0"/>
              </a:rPr>
              <a:t>  true  </a:t>
            </a:r>
            <a:r>
              <a:rPr lang="es-ES" dirty="0" err="1" smtClean="0">
                <a:latin typeface="Lucida Handwriting" pitchFamily="66" charset="0"/>
              </a:rPr>
              <a:t>to</a:t>
            </a:r>
            <a:r>
              <a:rPr lang="es-ES" dirty="0" smtClean="0">
                <a:latin typeface="Lucida Handwriting" pitchFamily="66" charset="0"/>
              </a:rPr>
              <a:t>  </a:t>
            </a:r>
            <a:r>
              <a:rPr lang="es-ES" dirty="0" err="1" smtClean="0">
                <a:latin typeface="Lucida Handwriting" pitchFamily="66" charset="0"/>
              </a:rPr>
              <a:t>yourself</a:t>
            </a:r>
            <a:endParaRPr lang="es-ES" dirty="0" smtClean="0">
              <a:latin typeface="Lucida Handwriting" pitchFamily="66" charset="0"/>
            </a:endParaRPr>
          </a:p>
          <a:p>
            <a:endParaRPr lang="es-ES" dirty="0">
              <a:latin typeface="Lucida Handwriting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Lucida Handwriting" pitchFamily="66" charset="0"/>
              </a:rPr>
              <a:t>COMMUNICATION?</a:t>
            </a:r>
            <a:endParaRPr lang="es-ES" dirty="0">
              <a:latin typeface="Lucida Handwriting" pitchFamily="66" charset="0"/>
            </a:endParaRPr>
          </a:p>
        </p:txBody>
      </p:sp>
      <p:pic>
        <p:nvPicPr>
          <p:cNvPr id="3" name="il_fi" descr="http://people.seas.harvard.edu/~jones/cscie129/nu_lectures/lecture1/images/visual_smoke_sig_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628800"/>
            <a:ext cx="4394448" cy="4732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99</Words>
  <Application>Microsoft Office PowerPoint</Application>
  <PresentationFormat>Presentación en pantalla (4:3)</PresentationFormat>
  <Paragraphs>59</Paragraphs>
  <Slides>14</Slides>
  <Notes>14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Think  About  /  For  YOURSELF    The  hardest  thing   you’ll  ever  do!</vt:lpstr>
      <vt:lpstr>Diapositiva 2</vt:lpstr>
      <vt:lpstr>The  Thinking  Process</vt:lpstr>
      <vt:lpstr>So …</vt:lpstr>
      <vt:lpstr>         Thinking   leads  us   to  look  for  = s eek            knowledge  </vt:lpstr>
      <vt:lpstr>Our  Learning  Reality</vt:lpstr>
      <vt:lpstr>Learning = Understanding?</vt:lpstr>
      <vt:lpstr>Focus  On:</vt:lpstr>
      <vt:lpstr>COMMUNICATION?</vt:lpstr>
      <vt:lpstr>Diapositiva 10</vt:lpstr>
      <vt:lpstr>The  Ingredients  to Effective  Communication</vt:lpstr>
      <vt:lpstr>Diapositiva 12</vt:lpstr>
      <vt:lpstr> think  it  through   understand  it  &amp;  make  it your  own  communicate  it  effectively</vt:lpstr>
      <vt:lpstr>Diapositiva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  About / For  YOURSELF!  The  hardest  thing   you’ll  ever  do!</dc:title>
  <dc:creator>Mirian</dc:creator>
  <cp:lastModifiedBy>Mirian</cp:lastModifiedBy>
  <cp:revision>17</cp:revision>
  <dcterms:created xsi:type="dcterms:W3CDTF">2012-09-08T20:11:16Z</dcterms:created>
  <dcterms:modified xsi:type="dcterms:W3CDTF">2012-09-09T21:46:52Z</dcterms:modified>
</cp:coreProperties>
</file>